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7" r:id="rId1"/>
  </p:sldMasterIdLst>
  <p:handoutMasterIdLst>
    <p:handoutMasterId r:id="rId24"/>
  </p:handoutMasterIdLst>
  <p:sldIdLst>
    <p:sldId id="259" r:id="rId2"/>
    <p:sldId id="260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61" r:id="rId23"/>
  </p:sldIdLst>
  <p:sldSz cx="9144000" cy="6858000" type="screen4x3"/>
  <p:notesSz cx="6858000" cy="9144000"/>
  <p:defaultTextStyle>
    <a:defPPr>
      <a:defRPr lang="en-N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590" autoAdjust="0"/>
  </p:normalViewPr>
  <p:slideViewPr>
    <p:cSldViewPr>
      <p:cViewPr varScale="1">
        <p:scale>
          <a:sx n="56" d="100"/>
          <a:sy n="56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89B12A5F-83AE-42EF-9BC2-77D4D95E757E}" type="datetimeFigureOut">
              <a:rPr lang="en-NZ"/>
              <a:pPr>
                <a:defRPr/>
              </a:pPr>
              <a:t>15/02/2014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607B947-E11B-4CA9-BF1F-B8DB9153F3B8}" type="slidenum">
              <a:rPr lang="en-NZ"/>
              <a:pPr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71366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5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  <a:endParaRPr lang="en-NZ" altLang="en-US" noProof="0" smtClean="0"/>
          </a:p>
        </p:txBody>
      </p:sp>
      <p:sp>
        <p:nvSpPr>
          <p:cNvPr id="3585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  <a:endParaRPr lang="en-NZ" alt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effectLst>
                  <a:outerShdw blurRad="38100" dist="38100" dir="2700000" algn="tl">
                    <a:srgbClr val="010199"/>
                  </a:outerShdw>
                </a:effectLst>
              </a:defRPr>
            </a:lvl1pPr>
          </a:lstStyle>
          <a:p>
            <a:fld id="{E92D39A2-7719-44B2-9FD9-C2998BC4F98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4152229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4AE630D1-5B6E-4E53-BA3D-1C06A37C40C4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957309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20DCDBC8-A16E-4773-A84C-2F981E72BC7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721427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60648"/>
            <a:ext cx="9144000" cy="6120680"/>
          </a:xfrm>
        </p:spPr>
        <p:txBody>
          <a:bodyPr/>
          <a:lstStyle>
            <a:lvl1pPr marL="1255713" indent="-1255713"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1pPr>
            <a:lvl2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2pPr>
            <a:lvl3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3pPr>
            <a:lvl4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4pPr>
            <a:lvl5pPr>
              <a:tabLst>
                <a:tab pos="538163" algn="l"/>
                <a:tab pos="898525" algn="l"/>
                <a:tab pos="1255713" algn="l"/>
                <a:tab pos="8693150" algn="r"/>
              </a:tabLs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 dirty="0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61615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8A28954-B3A9-4037-81A9-6B2DEBA5B988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075516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71181A0F-A631-4095-92DD-D0981C7452E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1206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F02A951-3802-4B3A-95E0-DD5D91E78DB0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668498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1AFBBE26-0A35-4767-9156-859A28B292DA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2755489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56301CF-14CD-4AC3-BF8F-7C0EA82EEDF5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287174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6388F49D-BE28-4CDA-85C9-34C6342893CB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3225702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FF3A15A-66C6-424B-8AB3-F5F3BAAC7EA2}" type="slidenum">
              <a:rPr lang="en-NZ" altLang="en-US"/>
              <a:pPr/>
              <a:t>‹#›</a:t>
            </a:fld>
            <a:endParaRPr lang="en-NZ" altLang="en-US"/>
          </a:p>
        </p:txBody>
      </p:sp>
    </p:spTree>
    <p:extLst>
      <p:ext uri="{BB962C8B-B14F-4D97-AF65-F5344CB8AC3E}">
        <p14:creationId xmlns:p14="http://schemas.microsoft.com/office/powerpoint/2010/main" val="1837581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9" name="Rectangle 13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400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en-NZ" altLang="en-US"/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260350"/>
            <a:ext cx="9144000" cy="612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NZ" altLang="en-US" smtClean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79" r:id="rId1"/>
    <p:sldLayoutId id="2147483878" r:id="rId2"/>
    <p:sldLayoutId id="2147483880" r:id="rId3"/>
    <p:sldLayoutId id="2147483881" r:id="rId4"/>
    <p:sldLayoutId id="2147483882" r:id="rId5"/>
    <p:sldLayoutId id="2147483883" r:id="rId6"/>
    <p:sldLayoutId id="2147483884" r:id="rId7"/>
    <p:sldLayoutId id="2147483885" r:id="rId8"/>
    <p:sldLayoutId id="2147483886" r:id="rId9"/>
    <p:sldLayoutId id="2147483887" r:id="rId10"/>
    <p:sldLayoutId id="2147483888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 b="1" i="1">
          <a:solidFill>
            <a:schemeClr val="tx1"/>
          </a:solidFill>
          <a:latin typeface="Arial" charset="0"/>
        </a:defRPr>
      </a:lvl9pPr>
    </p:titleStyle>
    <p:bodyStyle>
      <a:lvl1pPr marL="1255713" indent="-1255713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anose="05000000000000000000" pitchFamily="2" charset="2"/>
        <a:tabLst>
          <a:tab pos="542925" algn="l"/>
          <a:tab pos="901700" algn="l"/>
          <a:tab pos="1258888" algn="l"/>
          <a:tab pos="8693150" algn="r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dirty="0" smtClean="0"/>
              <a:t>	</a:t>
            </a:r>
            <a:r>
              <a:rPr lang="en-GB" b="1" dirty="0">
                <a:solidFill>
                  <a:srgbClr val="FFFF00"/>
                </a:solidFill>
              </a:rPr>
              <a:t>Do not fret on account of the wicked,</a:t>
            </a:r>
            <a:endParaRPr lang="en-NZ" b="1" dirty="0">
              <a:solidFill>
                <a:srgbClr val="FFFF00"/>
              </a:solidFill>
            </a:endParaRPr>
          </a:p>
          <a:p>
            <a:r>
              <a:rPr lang="en-GB" dirty="0"/>
              <a:t>		do not envy the ones who do wrong;</a:t>
            </a:r>
            <a:endParaRPr lang="en-NZ" dirty="0"/>
          </a:p>
          <a:p>
            <a:r>
              <a:rPr lang="en-GB" dirty="0"/>
              <a:t>	for like grass they will very soon wither,</a:t>
            </a:r>
            <a:endParaRPr lang="en-NZ" dirty="0"/>
          </a:p>
          <a:p>
            <a:r>
              <a:rPr lang="en-GB" dirty="0"/>
              <a:t>		like green plants they will not flourish long.</a:t>
            </a:r>
            <a:endParaRPr lang="en-NZ" altLang="en-US" dirty="0" smtClean="0"/>
          </a:p>
        </p:txBody>
      </p:sp>
      <p:sp>
        <p:nvSpPr>
          <p:cNvPr id="12291" name="Text Box 6"/>
          <p:cNvSpPr txBox="1">
            <a:spLocks noChangeArrowheads="1"/>
          </p:cNvSpPr>
          <p:nvPr/>
        </p:nvSpPr>
        <p:spPr bwMode="auto">
          <a:xfrm>
            <a:off x="34925" y="6524625"/>
            <a:ext cx="316865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200" dirty="0"/>
              <a:t>[Sing to the Lord </a:t>
            </a:r>
            <a:r>
              <a:rPr lang="en-NZ" altLang="en-US" sz="1200" dirty="0" smtClean="0"/>
              <a:t>37]</a:t>
            </a:r>
            <a:endParaRPr lang="en-NZ" altLang="en-US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10.</a:t>
            </a:r>
            <a:r>
              <a:rPr lang="en-NZ" altLang="en-US" dirty="0" smtClean="0"/>
              <a:t>	</a:t>
            </a:r>
            <a:r>
              <a:rPr lang="en-GB" dirty="0"/>
              <a:t>Day by day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cares for the blameless,</a:t>
            </a:r>
            <a:endParaRPr lang="en-NZ" dirty="0"/>
          </a:p>
          <a:p>
            <a:r>
              <a:rPr lang="en-GB" dirty="0"/>
              <a:t>		so their heritage stands ever sure.</a:t>
            </a:r>
            <a:endParaRPr lang="en-NZ" dirty="0"/>
          </a:p>
          <a:p>
            <a:r>
              <a:rPr lang="en-GB" dirty="0"/>
              <a:t>	When a famine comes, they will have plenty;</a:t>
            </a:r>
            <a:endParaRPr lang="en-NZ" dirty="0"/>
          </a:p>
          <a:p>
            <a:r>
              <a:rPr lang="en-GB" dirty="0"/>
              <a:t>		and in drought they will always endure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7196480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11.</a:t>
            </a:r>
            <a:r>
              <a:rPr lang="en-NZ" altLang="en-US" dirty="0" smtClean="0"/>
              <a:t>	</a:t>
            </a:r>
            <a:r>
              <a:rPr lang="en-GB" dirty="0"/>
              <a:t>But the wicked will certainly perish;</a:t>
            </a:r>
            <a:endParaRPr lang="en-NZ" dirty="0"/>
          </a:p>
          <a:p>
            <a:r>
              <a:rPr lang="en-GB" dirty="0"/>
              <a:t>		they will vanish, as smoke blows away.</a:t>
            </a:r>
            <a:endParaRPr lang="en-NZ" dirty="0"/>
          </a:p>
          <a:p>
            <a:r>
              <a:rPr lang="en-GB" dirty="0"/>
              <a:t>	And the foes of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will be scattered,</a:t>
            </a:r>
            <a:endParaRPr lang="en-NZ" dirty="0"/>
          </a:p>
          <a:p>
            <a:r>
              <a:rPr lang="en-GB" dirty="0"/>
              <a:t>		like the flower of the field in a day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56999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12.</a:t>
            </a:r>
            <a:r>
              <a:rPr lang="en-NZ" altLang="en-US" dirty="0" smtClean="0"/>
              <a:t>	</a:t>
            </a:r>
            <a:r>
              <a:rPr lang="en-GB" dirty="0"/>
              <a:t>The ungodly retain what they borrow,</a:t>
            </a:r>
            <a:endParaRPr lang="en-NZ" dirty="0"/>
          </a:p>
          <a:p>
            <a:r>
              <a:rPr lang="en-GB" dirty="0"/>
              <a:t>		but the just give with generous hand.</a:t>
            </a:r>
            <a:endParaRPr lang="en-NZ" dirty="0"/>
          </a:p>
          <a:p>
            <a:r>
              <a:rPr lang="en-GB" dirty="0"/>
              <a:t>	For those blest by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will inherit,</a:t>
            </a:r>
            <a:endParaRPr lang="en-NZ" dirty="0"/>
          </a:p>
          <a:p>
            <a:r>
              <a:rPr lang="en-GB" dirty="0"/>
              <a:t>		while the cursed are cut off from the land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571290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13.</a:t>
            </a:r>
            <a:r>
              <a:rPr lang="en-NZ" altLang="en-US" dirty="0" smtClean="0"/>
              <a:t>	</a:t>
            </a:r>
            <a:r>
              <a:rPr lang="en-GB" dirty="0"/>
              <a:t>If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takes delight in a person,</a:t>
            </a:r>
            <a:endParaRPr lang="en-NZ" dirty="0"/>
          </a:p>
          <a:p>
            <a:r>
              <a:rPr lang="en-GB" dirty="0"/>
              <a:t>		he will render his steps firm and sure.</a:t>
            </a:r>
            <a:endParaRPr lang="en-NZ" dirty="0"/>
          </a:p>
          <a:p>
            <a:r>
              <a:rPr lang="en-GB" dirty="0"/>
              <a:t>	Though he stumble he will not fall headlong,</a:t>
            </a:r>
            <a:endParaRPr lang="en-NZ" dirty="0"/>
          </a:p>
          <a:p>
            <a:r>
              <a:rPr lang="en-GB" dirty="0"/>
              <a:t>		for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’s hand will keep him secure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2466604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14.</a:t>
            </a:r>
            <a:r>
              <a:rPr lang="en-NZ" altLang="en-US" dirty="0" smtClean="0"/>
              <a:t>	</a:t>
            </a:r>
            <a:r>
              <a:rPr lang="en-GB" dirty="0"/>
              <a:t>All my life I have not seen the righteous</a:t>
            </a:r>
            <a:endParaRPr lang="en-NZ" dirty="0"/>
          </a:p>
          <a:p>
            <a:r>
              <a:rPr lang="en-GB" dirty="0"/>
              <a:t>		left forsaken, or begging for food.</a:t>
            </a:r>
            <a:endParaRPr lang="en-NZ" dirty="0"/>
          </a:p>
          <a:p>
            <a:r>
              <a:rPr lang="en-GB" dirty="0"/>
              <a:t>	They are always prepared to lend freely,</a:t>
            </a:r>
            <a:endParaRPr lang="en-NZ" dirty="0"/>
          </a:p>
          <a:p>
            <a:r>
              <a:rPr lang="en-GB" dirty="0"/>
              <a:t>		and their children will share what is good.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96900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15.</a:t>
            </a:r>
            <a:r>
              <a:rPr lang="en-NZ" altLang="en-US" dirty="0" smtClean="0"/>
              <a:t>	</a:t>
            </a:r>
            <a:r>
              <a:rPr lang="en-GB" dirty="0"/>
              <a:t>If you turn back from sin and act rightly,</a:t>
            </a:r>
            <a:endParaRPr lang="en-NZ" dirty="0"/>
          </a:p>
          <a:p>
            <a:r>
              <a:rPr lang="en-GB" dirty="0"/>
              <a:t>		you’ll continue forever secure;</a:t>
            </a:r>
            <a:endParaRPr lang="en-NZ" dirty="0"/>
          </a:p>
          <a:p>
            <a:r>
              <a:rPr lang="en-GB" dirty="0"/>
              <a:t>	for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shows his love to the righteous;</a:t>
            </a:r>
            <a:endParaRPr lang="en-NZ" dirty="0"/>
          </a:p>
          <a:p>
            <a:r>
              <a:rPr lang="en-GB" dirty="0"/>
              <a:t>		those who trust him he’ll keep safe and sure.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7371406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16.</a:t>
            </a:r>
            <a:r>
              <a:rPr lang="en-NZ" altLang="en-US" dirty="0" smtClean="0"/>
              <a:t>	</a:t>
            </a:r>
            <a:r>
              <a:rPr lang="en-GB" dirty="0"/>
              <a:t>The obedient will not be forsaken,</a:t>
            </a:r>
            <a:endParaRPr lang="en-NZ" dirty="0"/>
          </a:p>
          <a:p>
            <a:r>
              <a:rPr lang="en-GB" dirty="0"/>
              <a:t>		but the line of the wicked will fail.</a:t>
            </a:r>
            <a:endParaRPr lang="en-NZ" dirty="0"/>
          </a:p>
          <a:p>
            <a:r>
              <a:rPr lang="en-GB" dirty="0"/>
              <a:t>	To the righteous the land will be given,</a:t>
            </a:r>
            <a:endParaRPr lang="en-NZ" dirty="0"/>
          </a:p>
          <a:p>
            <a:r>
              <a:rPr lang="en-GB" dirty="0"/>
              <a:t>		and forever in it they will dwell.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0707628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17.</a:t>
            </a:r>
            <a:r>
              <a:rPr lang="en-NZ" altLang="en-US" dirty="0" smtClean="0"/>
              <a:t>	</a:t>
            </a:r>
            <a:r>
              <a:rPr lang="en-GB" dirty="0"/>
              <a:t>From the mouth of the righteous comes </a:t>
            </a:r>
            <a:r>
              <a:rPr lang="en-GB" dirty="0" smtClean="0"/>
              <a:t>	wisdom</a:t>
            </a:r>
            <a:r>
              <a:rPr lang="en-GB" dirty="0"/>
              <a:t>;</a:t>
            </a:r>
            <a:endParaRPr lang="en-NZ" dirty="0"/>
          </a:p>
          <a:p>
            <a:r>
              <a:rPr lang="en-GB" dirty="0"/>
              <a:t>		words of justice proceed from their lips.</a:t>
            </a:r>
            <a:endParaRPr lang="en-NZ" dirty="0"/>
          </a:p>
          <a:p>
            <a:r>
              <a:rPr lang="en-GB" dirty="0"/>
              <a:t>	For the law of their God is within them</a:t>
            </a:r>
            <a:endParaRPr lang="en-NZ" dirty="0"/>
          </a:p>
          <a:p>
            <a:r>
              <a:rPr lang="en-GB" dirty="0"/>
              <a:t>		and ensures that their foot never slips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200373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18.</a:t>
            </a:r>
            <a:r>
              <a:rPr lang="en-NZ" altLang="en-US" dirty="0" smtClean="0"/>
              <a:t>	</a:t>
            </a:r>
            <a:r>
              <a:rPr lang="en-GB" dirty="0"/>
              <a:t>The unjust lie in wait for the righteous;</a:t>
            </a:r>
            <a:endParaRPr lang="en-NZ" dirty="0"/>
          </a:p>
          <a:p>
            <a:r>
              <a:rPr lang="en-GB" dirty="0"/>
              <a:t>		to destroy them is always their thought.</a:t>
            </a:r>
            <a:endParaRPr lang="en-NZ" dirty="0"/>
          </a:p>
          <a:p>
            <a:r>
              <a:rPr lang="en-GB" dirty="0"/>
              <a:t>	But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will not let them be mastered,</a:t>
            </a:r>
            <a:endParaRPr lang="en-NZ" dirty="0"/>
          </a:p>
          <a:p>
            <a:r>
              <a:rPr lang="en-GB" dirty="0"/>
              <a:t>		or condemned when to court they are </a:t>
            </a:r>
            <a:r>
              <a:rPr lang="en-GB" dirty="0" smtClean="0"/>
              <a:t>	brought</a:t>
            </a:r>
            <a:r>
              <a:rPr lang="en-GB" dirty="0"/>
              <a:t>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622947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19.</a:t>
            </a:r>
            <a:r>
              <a:rPr lang="en-NZ" altLang="en-US" dirty="0" smtClean="0"/>
              <a:t>	</a:t>
            </a:r>
            <a:r>
              <a:rPr lang="en-GB" dirty="0"/>
              <a:t>Put your trust in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, I exhort you;</a:t>
            </a:r>
            <a:endParaRPr lang="en-NZ" dirty="0"/>
          </a:p>
          <a:p>
            <a:r>
              <a:rPr lang="en-GB" dirty="0"/>
              <a:t>		in his ways you should always remain.</a:t>
            </a:r>
            <a:endParaRPr lang="en-NZ" dirty="0"/>
          </a:p>
          <a:p>
            <a:r>
              <a:rPr lang="en-GB" dirty="0"/>
              <a:t>	To inherit the land he’ll exalt you;</a:t>
            </a:r>
            <a:endParaRPr lang="en-NZ" dirty="0"/>
          </a:p>
          <a:p>
            <a:r>
              <a:rPr lang="en-GB" dirty="0"/>
              <a:t>		you will see when the wicked are slain.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73310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2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Put your trust in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and be upright;</a:t>
            </a:r>
            <a:endParaRPr lang="en-NZ" dirty="0"/>
          </a:p>
          <a:p>
            <a:r>
              <a:rPr lang="en-GB" dirty="0"/>
              <a:t>		then secure in the land you will live.</a:t>
            </a:r>
            <a:endParaRPr lang="en-NZ" dirty="0"/>
          </a:p>
          <a:p>
            <a:r>
              <a:rPr lang="en-GB" dirty="0"/>
              <a:t>	Take delight in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above all things –</a:t>
            </a:r>
            <a:endParaRPr lang="en-NZ" dirty="0"/>
          </a:p>
          <a:p>
            <a:r>
              <a:rPr lang="en-GB" dirty="0"/>
              <a:t>		the desires of your heart he will give</a:t>
            </a:r>
            <a:r>
              <a:rPr lang="en-GB" dirty="0" smtClean="0"/>
              <a:t>.</a:t>
            </a:r>
            <a:endParaRPr lang="en-N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20.</a:t>
            </a:r>
            <a:r>
              <a:rPr lang="en-NZ" altLang="en-US" dirty="0" smtClean="0"/>
              <a:t>	</a:t>
            </a:r>
            <a:r>
              <a:rPr lang="en-GB" dirty="0"/>
              <a:t>I have witnessed a ruthless man standing</a:t>
            </a:r>
            <a:endParaRPr lang="en-NZ" dirty="0"/>
          </a:p>
          <a:p>
            <a:r>
              <a:rPr lang="en-GB" dirty="0"/>
              <a:t>		like a flourishing tree in its ground;</a:t>
            </a:r>
            <a:endParaRPr lang="en-NZ" dirty="0"/>
          </a:p>
          <a:p>
            <a:r>
              <a:rPr lang="en-GB" dirty="0"/>
              <a:t>	but he soon passed away and was nothing;</a:t>
            </a:r>
            <a:endParaRPr lang="en-NZ" dirty="0"/>
          </a:p>
          <a:p>
            <a:r>
              <a:rPr lang="en-GB" dirty="0"/>
              <a:t>		though I searched, he was not to be found.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7172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21.</a:t>
            </a:r>
            <a:r>
              <a:rPr lang="en-NZ" altLang="en-US" dirty="0" smtClean="0"/>
              <a:t>	</a:t>
            </a:r>
            <a:r>
              <a:rPr lang="en-GB" dirty="0"/>
              <a:t>Watch the blameless, consider the upright;</a:t>
            </a:r>
            <a:endParaRPr lang="en-NZ" dirty="0"/>
          </a:p>
          <a:p>
            <a:r>
              <a:rPr lang="en-GB" dirty="0"/>
              <a:t>		there’s a future for those who make peace.</a:t>
            </a:r>
            <a:endParaRPr lang="en-NZ" dirty="0"/>
          </a:p>
          <a:p>
            <a:r>
              <a:rPr lang="en-GB" dirty="0"/>
              <a:t>	But destruction awaits the rebellious,</a:t>
            </a:r>
            <a:endParaRPr lang="en-NZ" dirty="0"/>
          </a:p>
          <a:p>
            <a:r>
              <a:rPr lang="en-GB" dirty="0"/>
              <a:t>		and their future will suddenly cease.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859656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22.</a:t>
            </a:r>
            <a:r>
              <a:rPr lang="en-NZ" altLang="en-US" dirty="0" smtClean="0"/>
              <a:t>	</a:t>
            </a:r>
            <a:r>
              <a:rPr lang="en-GB" dirty="0"/>
              <a:t>From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comes the hope of the </a:t>
            </a:r>
            <a:r>
              <a:rPr lang="en-GB" dirty="0" smtClean="0"/>
              <a:t>	righteous</a:t>
            </a:r>
            <a:r>
              <a:rPr lang="en-GB" dirty="0"/>
              <a:t>,</a:t>
            </a:r>
            <a:endParaRPr lang="en-NZ" dirty="0"/>
          </a:p>
          <a:p>
            <a:r>
              <a:rPr lang="en-GB" dirty="0"/>
              <a:t>		and in trouble defence for the meek;</a:t>
            </a:r>
            <a:endParaRPr lang="en-NZ" dirty="0"/>
          </a:p>
          <a:p>
            <a:r>
              <a:rPr lang="en-GB" dirty="0"/>
              <a:t>	so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saves them all from the wicked,</a:t>
            </a:r>
            <a:endParaRPr lang="en-NZ" dirty="0"/>
          </a:p>
          <a:p>
            <a:r>
              <a:rPr lang="en-GB" dirty="0"/>
              <a:t>		for in him their protection they seek</a:t>
            </a:r>
            <a:r>
              <a:rPr lang="en-GB" dirty="0" smtClean="0"/>
              <a:t>.</a:t>
            </a:r>
            <a:endParaRPr lang="en-NZ" dirty="0"/>
          </a:p>
        </p:txBody>
      </p:sp>
      <p:sp>
        <p:nvSpPr>
          <p:cNvPr id="14339" name="Text Box 4"/>
          <p:cNvSpPr txBox="1">
            <a:spLocks noChangeArrowheads="1"/>
          </p:cNvSpPr>
          <p:nvPr/>
        </p:nvSpPr>
        <p:spPr bwMode="auto">
          <a:xfrm>
            <a:off x="0" y="5954970"/>
            <a:ext cx="9144000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accent2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folHlink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75000"/>
              <a:buFont typeface="Wingdings" panose="05000000000000000000" pitchFamily="2" charset="2"/>
              <a:tabLst>
                <a:tab pos="361950" algn="l"/>
                <a:tab pos="717550" algn="l"/>
                <a:tab pos="1079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dirty="0"/>
              <a:t>Sing to the Lord </a:t>
            </a:r>
            <a:r>
              <a:rPr lang="en-NZ" altLang="en-US" sz="1000" dirty="0" smtClean="0"/>
              <a:t>37</a:t>
            </a:r>
            <a:endParaRPr lang="en-NZ" altLang="en-US" sz="1000" dirty="0"/>
          </a:p>
          <a:p>
            <a:pPr algn="r"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NZ" altLang="en-US" sz="1000" i="1" dirty="0"/>
              <a:t>Used with permission</a:t>
            </a:r>
          </a:p>
          <a:p>
            <a:pPr algn="r"/>
            <a:r>
              <a:rPr lang="en-GB" sz="1000" dirty="0"/>
              <a:t>Text: </a:t>
            </a:r>
            <a:r>
              <a:rPr lang="en-GB" sz="1000" i="1" dirty="0"/>
              <a:t>Sing Psalms</a:t>
            </a:r>
            <a:r>
              <a:rPr lang="en-GB" sz="1000" dirty="0"/>
              <a:t>, © Psalmody Committee, Free Church of Scotland, 2003</a:t>
            </a:r>
            <a:endParaRPr lang="en-NZ" sz="1000" dirty="0"/>
          </a:p>
          <a:p>
            <a:pPr algn="r"/>
            <a:r>
              <a:rPr lang="en-GB" sz="1000" dirty="0"/>
              <a:t>Tune: Donald M. MacDonald, b. 1944; harm. Andrew Gordon, b. 1969;</a:t>
            </a:r>
            <a:br>
              <a:rPr lang="en-GB" sz="1000" dirty="0"/>
            </a:br>
            <a:r>
              <a:rPr lang="en-GB" sz="1000" dirty="0"/>
              <a:t>© Psalmody Committee, Free Church of Scotland, slightly alt.</a:t>
            </a:r>
            <a:endParaRPr lang="en-NZ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3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To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let your way be committed;</a:t>
            </a:r>
            <a:endParaRPr lang="en-NZ" dirty="0"/>
          </a:p>
          <a:p>
            <a:r>
              <a:rPr lang="en-GB" dirty="0"/>
              <a:t>		trust in him – he will do what is right.</a:t>
            </a:r>
            <a:endParaRPr lang="en-NZ" dirty="0"/>
          </a:p>
          <a:p>
            <a:r>
              <a:rPr lang="en-GB" dirty="0"/>
              <a:t>	Then your justice will shine like the morning,</a:t>
            </a:r>
            <a:endParaRPr lang="en-NZ" dirty="0"/>
          </a:p>
          <a:p>
            <a:r>
              <a:rPr lang="en-GB" dirty="0"/>
              <a:t>		your just cause like the sun in its might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1608926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4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So be silent and seek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’s presence,</a:t>
            </a:r>
            <a:endParaRPr lang="en-NZ" dirty="0"/>
          </a:p>
          <a:p>
            <a:r>
              <a:rPr lang="en-GB" dirty="0"/>
              <a:t>		and be patient until he replies;</a:t>
            </a:r>
            <a:endParaRPr lang="en-NZ" dirty="0"/>
          </a:p>
          <a:p>
            <a:r>
              <a:rPr lang="en-GB" dirty="0"/>
              <a:t>	do not fret when you see the successful,</a:t>
            </a:r>
            <a:endParaRPr lang="en-NZ" dirty="0"/>
          </a:p>
          <a:p>
            <a:r>
              <a:rPr lang="en-GB" dirty="0"/>
              <a:t>		if their schemes are promoted through lies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386892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5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Do not fret – it leads only to evil;</a:t>
            </a:r>
            <a:endParaRPr lang="en-NZ" dirty="0"/>
          </a:p>
          <a:p>
            <a:r>
              <a:rPr lang="en-GB" dirty="0"/>
              <a:t>		keep your temper and stay far from wrath,</a:t>
            </a:r>
            <a:endParaRPr lang="en-NZ" dirty="0"/>
          </a:p>
          <a:p>
            <a:r>
              <a:rPr lang="en-GB" dirty="0"/>
              <a:t>	for the wicked will certainly perish,</a:t>
            </a:r>
            <a:endParaRPr lang="en-NZ" dirty="0"/>
          </a:p>
          <a:p>
            <a:r>
              <a:rPr lang="en-GB" dirty="0"/>
              <a:t>		while the godly inherit the earth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47401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6.</a:t>
            </a:r>
            <a:r>
              <a:rPr lang="en-NZ" altLang="en-US" dirty="0" smtClean="0"/>
              <a:t>	</a:t>
            </a:r>
            <a:r>
              <a:rPr lang="en-GB" dirty="0"/>
              <a:t>Yet a while, and the wicked will vanish;</a:t>
            </a:r>
            <a:endParaRPr lang="en-NZ" dirty="0"/>
          </a:p>
          <a:p>
            <a:r>
              <a:rPr lang="en-GB" dirty="0"/>
              <a:t>		though you search, they will never be found.</a:t>
            </a:r>
            <a:endParaRPr lang="en-NZ" dirty="0"/>
          </a:p>
          <a:p>
            <a:r>
              <a:rPr lang="en-GB" dirty="0"/>
              <a:t>	But the land will belong to the humble,</a:t>
            </a:r>
            <a:endParaRPr lang="en-NZ" dirty="0"/>
          </a:p>
          <a:p>
            <a:r>
              <a:rPr lang="en-GB" dirty="0"/>
              <a:t>		and their welfare and peace will abound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25937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 smtClean="0"/>
              <a:t>7.</a:t>
            </a:r>
            <a:r>
              <a:rPr lang="en-NZ" altLang="en-US" dirty="0" smtClean="0"/>
              <a:t>	</a:t>
            </a:r>
            <a:r>
              <a:rPr lang="en-GB" dirty="0"/>
              <a:t>Though the wicked may strike at the righteous,</a:t>
            </a:r>
            <a:endParaRPr lang="en-NZ" dirty="0"/>
          </a:p>
          <a:p>
            <a:r>
              <a:rPr lang="en-GB" dirty="0"/>
              <a:t>		and may gnash their teeth wildly in hate;</a:t>
            </a:r>
            <a:endParaRPr lang="en-NZ" dirty="0"/>
          </a:p>
          <a:p>
            <a:r>
              <a:rPr lang="en-GB" dirty="0"/>
              <a:t>	yet the Lord simply laughs at the wicked,</a:t>
            </a:r>
            <a:endParaRPr lang="en-NZ" dirty="0"/>
          </a:p>
          <a:p>
            <a:r>
              <a:rPr lang="en-GB" dirty="0"/>
              <a:t>		for he sees the approach of their fate.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140802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8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Though the wicked take aim at the righteous</a:t>
            </a:r>
            <a:endParaRPr lang="en-NZ" dirty="0"/>
          </a:p>
          <a:p>
            <a:r>
              <a:rPr lang="en-GB" dirty="0"/>
              <a:t>		and attempt to bring down the oppressed,</a:t>
            </a:r>
            <a:endParaRPr lang="en-NZ" dirty="0"/>
          </a:p>
          <a:p>
            <a:r>
              <a:rPr lang="en-GB" dirty="0"/>
              <a:t>	yet their bow will be broken in pieces,</a:t>
            </a:r>
            <a:endParaRPr lang="en-NZ" dirty="0"/>
          </a:p>
          <a:p>
            <a:r>
              <a:rPr lang="en-GB" dirty="0"/>
              <a:t>		and their sword will but pierce their own </a:t>
            </a:r>
            <a:r>
              <a:rPr lang="en-GB" dirty="0" smtClean="0"/>
              <a:t>	breast</a:t>
            </a:r>
            <a:r>
              <a:rPr lang="en-GB" dirty="0"/>
              <a:t>.</a:t>
            </a:r>
            <a:endParaRPr lang="en-NZ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24351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1"/>
          <p:cNvSpPr>
            <a:spLocks noGrp="1"/>
          </p:cNvSpPr>
          <p:nvPr>
            <p:ph idx="1"/>
          </p:nvPr>
        </p:nvSpPr>
        <p:spPr>
          <a:xfrm>
            <a:off x="0" y="260350"/>
            <a:ext cx="9144000" cy="6121400"/>
          </a:xfrm>
        </p:spPr>
        <p:txBody>
          <a:bodyPr/>
          <a:lstStyle/>
          <a:p>
            <a:r>
              <a:rPr lang="en-NZ" altLang="en-US" sz="2000" i="1" dirty="0"/>
              <a:t>9</a:t>
            </a:r>
            <a:r>
              <a:rPr lang="en-NZ" altLang="en-US" sz="2000" i="1" dirty="0" smtClean="0"/>
              <a:t>.</a:t>
            </a:r>
            <a:r>
              <a:rPr lang="en-NZ" altLang="en-US" dirty="0" smtClean="0"/>
              <a:t>	</a:t>
            </a:r>
            <a:r>
              <a:rPr lang="en-GB" dirty="0"/>
              <a:t>Though the righteous have little, it’s better</a:t>
            </a:r>
            <a:endParaRPr lang="en-NZ" dirty="0"/>
          </a:p>
          <a:p>
            <a:r>
              <a:rPr lang="en-GB" dirty="0"/>
              <a:t>		than the riches of many unjust;</a:t>
            </a:r>
            <a:endParaRPr lang="en-NZ" dirty="0"/>
          </a:p>
          <a:p>
            <a:r>
              <a:rPr lang="en-GB" dirty="0"/>
              <a:t>	for the </a:t>
            </a:r>
            <a:r>
              <a:rPr lang="en-GB" dirty="0" err="1"/>
              <a:t>wicked’s</a:t>
            </a:r>
            <a:r>
              <a:rPr lang="en-GB" dirty="0"/>
              <a:t> great strength will be broken,</a:t>
            </a:r>
            <a:endParaRPr lang="en-NZ" dirty="0"/>
          </a:p>
          <a:p>
            <a:r>
              <a:rPr lang="en-GB" dirty="0"/>
              <a:t>		but the </a:t>
            </a:r>
            <a:r>
              <a:rPr lang="en-GB" cap="all" dirty="0"/>
              <a:t>L</a:t>
            </a:r>
            <a:r>
              <a:rPr lang="en-GB" sz="2400" cap="all" dirty="0"/>
              <a:t>ord</a:t>
            </a:r>
            <a:r>
              <a:rPr lang="en-GB" dirty="0"/>
              <a:t> is the righteous one’s trust</a:t>
            </a:r>
            <a:r>
              <a:rPr lang="en-GB" dirty="0" smtClean="0"/>
              <a:t>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861226292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template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mplate 1">
        <a:dk1>
          <a:srgbClr val="010199"/>
        </a:dk1>
        <a:lt1>
          <a:srgbClr val="FFFFFF"/>
        </a:lt1>
        <a:dk2>
          <a:srgbClr val="000000"/>
        </a:dk2>
        <a:lt2>
          <a:srgbClr val="B2B2B2"/>
        </a:lt2>
        <a:accent1>
          <a:srgbClr val="3399FF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5C5C8A"/>
        </a:accent6>
        <a:hlink>
          <a:srgbClr val="FFFFCC"/>
        </a:hlink>
        <a:folHlink>
          <a:srgbClr val="FF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2">
        <a:dk1>
          <a:srgbClr val="008000"/>
        </a:dk1>
        <a:lt1>
          <a:srgbClr val="FFFFFF"/>
        </a:lt1>
        <a:dk2>
          <a:srgbClr val="003300"/>
        </a:dk2>
        <a:lt2>
          <a:srgbClr val="C0C0C0"/>
        </a:lt2>
        <a:accent1>
          <a:srgbClr val="99CC00"/>
        </a:accent1>
        <a:accent2>
          <a:srgbClr val="527C3A"/>
        </a:accent2>
        <a:accent3>
          <a:srgbClr val="AAADAA"/>
        </a:accent3>
        <a:accent4>
          <a:srgbClr val="DADADA"/>
        </a:accent4>
        <a:accent5>
          <a:srgbClr val="CAE2AA"/>
        </a:accent5>
        <a:accent6>
          <a:srgbClr val="497034"/>
        </a:accent6>
        <a:hlink>
          <a:srgbClr val="33CC33"/>
        </a:hlink>
        <a:folHlink>
          <a:srgbClr val="C1FF8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66"/>
        </a:dk1>
        <a:lt1>
          <a:srgbClr val="FFFFFF"/>
        </a:lt1>
        <a:dk2>
          <a:srgbClr val="000099"/>
        </a:dk2>
        <a:lt2>
          <a:srgbClr val="9FBFFF"/>
        </a:lt2>
        <a:accent1>
          <a:srgbClr val="0099CC"/>
        </a:accent1>
        <a:accent2>
          <a:srgbClr val="00CC66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00B95C"/>
        </a:accent6>
        <a:hlink>
          <a:srgbClr val="00FFFF"/>
        </a:hlink>
        <a:folHlink>
          <a:srgbClr val="CDE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4">
        <a:dk1>
          <a:srgbClr val="00ACA8"/>
        </a:dk1>
        <a:lt1>
          <a:srgbClr val="FFFFFF"/>
        </a:lt1>
        <a:dk2>
          <a:srgbClr val="006666"/>
        </a:dk2>
        <a:lt2>
          <a:srgbClr val="FFFF99"/>
        </a:lt2>
        <a:accent1>
          <a:srgbClr val="0099CC"/>
        </a:accent1>
        <a:accent2>
          <a:srgbClr val="6D6FC7"/>
        </a:accent2>
        <a:accent3>
          <a:srgbClr val="AAB8B8"/>
        </a:accent3>
        <a:accent4>
          <a:srgbClr val="DADADA"/>
        </a:accent4>
        <a:accent5>
          <a:srgbClr val="AACAE2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5">
        <a:dk1>
          <a:srgbClr val="BA0023"/>
        </a:dk1>
        <a:lt1>
          <a:srgbClr val="FFFFFF"/>
        </a:lt1>
        <a:dk2>
          <a:srgbClr val="800000"/>
        </a:dk2>
        <a:lt2>
          <a:srgbClr val="FFFF99"/>
        </a:lt2>
        <a:accent1>
          <a:srgbClr val="FF6600"/>
        </a:accent1>
        <a:accent2>
          <a:srgbClr val="C5543D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B24B36"/>
        </a:accent6>
        <a:hlink>
          <a:srgbClr val="FFFF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6">
        <a:dk1>
          <a:srgbClr val="6D776E"/>
        </a:dk1>
        <a:lt1>
          <a:srgbClr val="FFFFFF"/>
        </a:lt1>
        <a:dk2>
          <a:srgbClr val="575863"/>
        </a:dk2>
        <a:lt2>
          <a:srgbClr val="DDDDDD"/>
        </a:lt2>
        <a:accent1>
          <a:srgbClr val="0099CC"/>
        </a:accent1>
        <a:accent2>
          <a:srgbClr val="939EA9"/>
        </a:accent2>
        <a:accent3>
          <a:srgbClr val="B4B4B7"/>
        </a:accent3>
        <a:accent4>
          <a:srgbClr val="DADADA"/>
        </a:accent4>
        <a:accent5>
          <a:srgbClr val="AACAE2"/>
        </a:accent5>
        <a:accent6>
          <a:srgbClr val="858F99"/>
        </a:accent6>
        <a:hlink>
          <a:srgbClr val="FFCC00"/>
        </a:hlink>
        <a:folHlink>
          <a:srgbClr val="BD894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7">
        <a:dk1>
          <a:srgbClr val="A28A84"/>
        </a:dk1>
        <a:lt1>
          <a:srgbClr val="FFFFFF"/>
        </a:lt1>
        <a:dk2>
          <a:srgbClr val="765E58"/>
        </a:dk2>
        <a:lt2>
          <a:srgbClr val="DDDDDD"/>
        </a:lt2>
        <a:accent1>
          <a:srgbClr val="CC6600"/>
        </a:accent1>
        <a:accent2>
          <a:srgbClr val="CC9900"/>
        </a:accent2>
        <a:accent3>
          <a:srgbClr val="BDB6B4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FFCC00"/>
        </a:hlink>
        <a:folHlink>
          <a:srgbClr val="FFFFB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8">
        <a:dk1>
          <a:srgbClr val="000000"/>
        </a:dk1>
        <a:lt1>
          <a:srgbClr val="C5D9ED"/>
        </a:lt1>
        <a:dk2>
          <a:srgbClr val="000000"/>
        </a:dk2>
        <a:lt2>
          <a:srgbClr val="FFFFFF"/>
        </a:lt2>
        <a:accent1>
          <a:srgbClr val="F3F6FF"/>
        </a:accent1>
        <a:accent2>
          <a:srgbClr val="33CCCC"/>
        </a:accent2>
        <a:accent3>
          <a:srgbClr val="DFE9F4"/>
        </a:accent3>
        <a:accent4>
          <a:srgbClr val="000000"/>
        </a:accent4>
        <a:accent5>
          <a:srgbClr val="F8FAFF"/>
        </a:accent5>
        <a:accent6>
          <a:srgbClr val="2DB9B9"/>
        </a:accent6>
        <a:hlink>
          <a:srgbClr val="0000FF"/>
        </a:hlink>
        <a:folHlink>
          <a:srgbClr val="00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9">
        <a:dk1>
          <a:srgbClr val="FFFFFF"/>
        </a:dk1>
        <a:lt1>
          <a:srgbClr val="FFFFFF"/>
        </a:lt1>
        <a:dk2>
          <a:srgbClr val="AAAAC6"/>
        </a:dk2>
        <a:lt2>
          <a:srgbClr val="FFFFCC"/>
        </a:lt2>
        <a:accent1>
          <a:srgbClr val="66667E"/>
        </a:accent1>
        <a:accent2>
          <a:srgbClr val="629157"/>
        </a:accent2>
        <a:accent3>
          <a:srgbClr val="D2D2DF"/>
        </a:accent3>
        <a:accent4>
          <a:srgbClr val="DADADA"/>
        </a:accent4>
        <a:accent5>
          <a:srgbClr val="B8B8C0"/>
        </a:accent5>
        <a:accent6>
          <a:srgbClr val="58834E"/>
        </a:accent6>
        <a:hlink>
          <a:srgbClr val="6600CC"/>
        </a:hlink>
        <a:folHlink>
          <a:srgbClr val="33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</Template>
  <TotalTime>17</TotalTime>
  <Words>92</Words>
  <Application>Microsoft Office PowerPoint</Application>
  <PresentationFormat>On-screen Show (4:3)</PresentationFormat>
  <Paragraphs>93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Wingdings</vt:lpstr>
      <vt:lpstr>Calibri</vt:lpstr>
      <vt:lpstr>template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org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pkbraam</dc:creator>
  <cp:lastModifiedBy>pkbraam</cp:lastModifiedBy>
  <cp:revision>2</cp:revision>
  <cp:lastPrinted>1601-01-01T00:00:00Z</cp:lastPrinted>
  <dcterms:created xsi:type="dcterms:W3CDTF">2014-02-14T23:18:33Z</dcterms:created>
  <dcterms:modified xsi:type="dcterms:W3CDTF">2014-02-14T23:36:08Z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